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88" r:id="rId2"/>
    <p:sldId id="365" r:id="rId3"/>
    <p:sldId id="367" r:id="rId4"/>
    <p:sldId id="368" r:id="rId5"/>
    <p:sldId id="369" r:id="rId6"/>
    <p:sldId id="460" r:id="rId7"/>
    <p:sldId id="489" r:id="rId8"/>
    <p:sldId id="464" r:id="rId9"/>
    <p:sldId id="462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482" r:id="rId35"/>
    <p:sldId id="483" r:id="rId36"/>
    <p:sldId id="484" r:id="rId37"/>
    <p:sldId id="485" r:id="rId38"/>
    <p:sldId id="486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M0p0Gu7r7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lGbsmV0WvoY23DclVgxmDwyBxUvBK1Z" TargetMode="External"/><Relationship Id="rId2" Type="http://schemas.openxmlformats.org/officeDocument/2006/relationships/hyperlink" Target="https://drive.google.com/drive/u/1/folders/1o5jovO71nuHFH5B9qiUJSvMlSEHsrJ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6wrNswbVqb0W4r3CAZaysA9d-Zm9vTg" TargetMode="External"/><Relationship Id="rId2" Type="http://schemas.openxmlformats.org/officeDocument/2006/relationships/hyperlink" Target="https://drive.google.com/drive/folders/192ngdVk9T9yyxARASkE7LCInA8Z7Z5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FDD90-81E9-E30F-9FA7-ED86EEAD3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CAMIÓN ESCOLAR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D745E-E3A5-7162-80ED-CD2D4FFEB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24571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BC060-396F-15EA-2564-2AEA81B7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A77BEF7-958A-FFBC-6AE2-83BAD0DF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5840"/>
          <a:stretch/>
        </p:blipFill>
        <p:spPr>
          <a:xfrm>
            <a:off x="1870745" y="831830"/>
            <a:ext cx="9053120" cy="56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1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FDEA2-CB9A-E16C-AC02-90130B0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B0B08BE6-A8DD-250D-9688-C4252465E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879"/>
          <a:stretch/>
        </p:blipFill>
        <p:spPr>
          <a:xfrm>
            <a:off x="381323" y="2029514"/>
            <a:ext cx="11429353" cy="439013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2EB90DE-77FB-0DC4-1943-ADC49FC291D5}"/>
              </a:ext>
            </a:extLst>
          </p:cNvPr>
          <p:cNvSpPr/>
          <p:nvPr/>
        </p:nvSpPr>
        <p:spPr>
          <a:xfrm>
            <a:off x="2630529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89822"/>
              <a:gd name="adj5" fmla="val 514748"/>
              <a:gd name="adj6" fmla="val 4602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62401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22B3C-D49B-F387-2DD8-8D10345D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A7A10E5-12E8-DF9D-B2A8-3FD942FFD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490194" y="1642392"/>
            <a:ext cx="11320482" cy="48204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918DB74-87E6-9AD3-1C58-FAAA2FAA9DB9}"/>
              </a:ext>
            </a:extLst>
          </p:cNvPr>
          <p:cNvSpPr/>
          <p:nvPr/>
        </p:nvSpPr>
        <p:spPr>
          <a:xfrm>
            <a:off x="2188793" y="34879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79114"/>
              <a:gd name="adj6" fmla="val 4248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8373302-8FC9-345C-537A-AAC267BE4CA0}"/>
              </a:ext>
            </a:extLst>
          </p:cNvPr>
          <p:cNvSpPr/>
          <p:nvPr/>
        </p:nvSpPr>
        <p:spPr>
          <a:xfrm>
            <a:off x="8770728" y="830997"/>
            <a:ext cx="957734" cy="612648"/>
          </a:xfrm>
          <a:prstGeom prst="wedgeEllipseCallout">
            <a:avLst>
              <a:gd name="adj1" fmla="val -101141"/>
              <a:gd name="adj2" fmla="val 19908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5392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500CD-E01A-E1D0-3649-6561DA58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251F9830-7DE8-900D-F4A1-06BD8C39D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490194" y="1641600"/>
            <a:ext cx="11321660" cy="482095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4BA7C07-A93B-14DA-342B-4B5840522759}"/>
              </a:ext>
            </a:extLst>
          </p:cNvPr>
          <p:cNvSpPr/>
          <p:nvPr/>
        </p:nvSpPr>
        <p:spPr>
          <a:xfrm>
            <a:off x="2174376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04693"/>
              <a:gd name="adj6" fmla="val 4136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D8817D9-43F2-F2FB-E490-649E698356CB}"/>
              </a:ext>
            </a:extLst>
          </p:cNvPr>
          <p:cNvSpPr/>
          <p:nvPr/>
        </p:nvSpPr>
        <p:spPr>
          <a:xfrm>
            <a:off x="8770728" y="795773"/>
            <a:ext cx="957734" cy="612648"/>
          </a:xfrm>
          <a:prstGeom prst="wedgeEllipseCallout">
            <a:avLst>
              <a:gd name="adj1" fmla="val -143465"/>
              <a:gd name="adj2" fmla="val 20062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1728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553FE-39B2-D28F-63C1-3B836AE9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72B67CED-089F-7032-57E0-7CC8239F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518474" y="1641600"/>
            <a:ext cx="11293383" cy="480891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127B07F-8BD2-AE32-E897-D45A238E14B4}"/>
              </a:ext>
            </a:extLst>
          </p:cNvPr>
          <p:cNvSpPr/>
          <p:nvPr/>
        </p:nvSpPr>
        <p:spPr>
          <a:xfrm>
            <a:off x="380143" y="173640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662394"/>
              <a:gd name="adj6" fmla="val 320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65503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CC044-5DBA-17FF-5AB9-CCDC59F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71BF7BF-B6D7-B902-CC47-097FE8F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567493" y="1641601"/>
            <a:ext cx="11244366" cy="478804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5AE1A09-085D-E39D-754C-9FD73EB662AD}"/>
              </a:ext>
            </a:extLst>
          </p:cNvPr>
          <p:cNvSpPr/>
          <p:nvPr/>
        </p:nvSpPr>
        <p:spPr>
          <a:xfrm>
            <a:off x="567493" y="1469478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0045"/>
              <a:gd name="adj5" fmla="val 435074"/>
              <a:gd name="adj6" fmla="val 3135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63838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7C269-EF9D-300F-C9D2-80143810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711A6F74-F29A-2561-DA63-EAAD97B4C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480262" y="1641600"/>
            <a:ext cx="11331596" cy="48251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3B78F5B-E0B4-5DBE-1AB7-DD1BE2004649}"/>
              </a:ext>
            </a:extLst>
          </p:cNvPr>
          <p:cNvSpPr/>
          <p:nvPr/>
        </p:nvSpPr>
        <p:spPr>
          <a:xfrm>
            <a:off x="839409" y="1469478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665680"/>
              <a:gd name="adj6" fmla="val 30477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B969F20-1362-3F0F-25F2-EBCFE621AEA5}"/>
              </a:ext>
            </a:extLst>
          </p:cNvPr>
          <p:cNvSpPr/>
          <p:nvPr/>
        </p:nvSpPr>
        <p:spPr>
          <a:xfrm>
            <a:off x="8506778" y="1163154"/>
            <a:ext cx="957734" cy="612648"/>
          </a:xfrm>
          <a:prstGeom prst="wedgeEllipseCallout">
            <a:avLst>
              <a:gd name="adj1" fmla="val -220239"/>
              <a:gd name="adj2" fmla="val 77455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20935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01E9C-9C3F-A74B-EF40-2E873B0C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1A3AA721-6699-3D3F-44DC-EEFA6B19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490194" y="1641600"/>
            <a:ext cx="11321664" cy="482095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8F9B08C-71F1-4509-DDEE-BE0BA0F83AB8}"/>
              </a:ext>
            </a:extLst>
          </p:cNvPr>
          <p:cNvSpPr/>
          <p:nvPr/>
        </p:nvSpPr>
        <p:spPr>
          <a:xfrm>
            <a:off x="381600" y="1064176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507432"/>
              <a:gd name="adj6" fmla="val 2977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02678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5167D-7923-9427-CF80-3899D775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2ECD13F-9D33-9B13-8D36-A82D3814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480766" y="1641600"/>
            <a:ext cx="11331091" cy="482497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9AAC268-F304-8443-2DFF-09EB3AB5B175}"/>
              </a:ext>
            </a:extLst>
          </p:cNvPr>
          <p:cNvSpPr/>
          <p:nvPr/>
        </p:nvSpPr>
        <p:spPr>
          <a:xfrm>
            <a:off x="380142" y="1641600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680403"/>
              <a:gd name="adj6" fmla="val 2529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74393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A628E-15AB-80DF-A18F-10F1EC15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CE69515-64EA-6B52-0489-B0AAEDC8A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381600" y="1641600"/>
            <a:ext cx="11430258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7E990C-A8D3-9AD7-69C8-225E77D4DC9C}"/>
              </a:ext>
            </a:extLst>
          </p:cNvPr>
          <p:cNvSpPr/>
          <p:nvPr/>
        </p:nvSpPr>
        <p:spPr>
          <a:xfrm>
            <a:off x="318138" y="1370481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425667"/>
              <a:gd name="adj6" fmla="val 2563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20673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12520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BC67-72C3-C14C-D360-ACEF0020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9F4FD68-563F-19D5-305F-51D4964A3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565608" y="1641600"/>
            <a:ext cx="11246249" cy="478884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99DD581-D2AD-28CF-7BDF-A39E6857214D}"/>
              </a:ext>
            </a:extLst>
          </p:cNvPr>
          <p:cNvSpPr/>
          <p:nvPr/>
        </p:nvSpPr>
        <p:spPr>
          <a:xfrm>
            <a:off x="2133527" y="6513756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-206004"/>
              <a:gd name="adj6" fmla="val 2718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EC1AE04-9556-D1A2-F69A-B58F874DD0AF}"/>
              </a:ext>
            </a:extLst>
          </p:cNvPr>
          <p:cNvSpPr/>
          <p:nvPr/>
        </p:nvSpPr>
        <p:spPr>
          <a:xfrm>
            <a:off x="8544484" y="1335276"/>
            <a:ext cx="957734" cy="612648"/>
          </a:xfrm>
          <a:prstGeom prst="wedgeEllipseCallout">
            <a:avLst>
              <a:gd name="adj1" fmla="val -246815"/>
              <a:gd name="adj2" fmla="val 74070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30204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74FAF-8E4A-066F-5D4D-3879F11B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DBB903A-29F2-6D88-5627-7B66765FE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546754" y="1641600"/>
            <a:ext cx="11265103" cy="479687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1EF7FC1-D80F-2143-C637-A66655713808}"/>
              </a:ext>
            </a:extLst>
          </p:cNvPr>
          <p:cNvSpPr/>
          <p:nvPr/>
        </p:nvSpPr>
        <p:spPr>
          <a:xfrm>
            <a:off x="380142" y="1297356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0388"/>
              <a:gd name="adj5" fmla="val 463264"/>
              <a:gd name="adj6" fmla="val 2391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8947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6A08-E5B6-DB0D-0CE6-67E2CAD1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7B585DF-84F9-B33A-E854-EB194F87B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7478"/>
          <a:stretch/>
        </p:blipFill>
        <p:spPr>
          <a:xfrm>
            <a:off x="527901" y="1641600"/>
            <a:ext cx="11283960" cy="480490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487F638-0225-9845-1AE5-3DDDDC8B5254}"/>
              </a:ext>
            </a:extLst>
          </p:cNvPr>
          <p:cNvSpPr/>
          <p:nvPr/>
        </p:nvSpPr>
        <p:spPr>
          <a:xfrm>
            <a:off x="36250" y="1297356"/>
            <a:ext cx="1493380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16824"/>
              <a:gd name="adj5" fmla="val 418193"/>
              <a:gd name="adj6" fmla="val 1652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70326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C7A50-6212-F2BA-B9C9-ABF31CD9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C32B279-DD65-2D06-ED57-123ACDA46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5683"/>
          <a:stretch/>
        </p:blipFill>
        <p:spPr>
          <a:xfrm>
            <a:off x="1454104" y="830997"/>
            <a:ext cx="9950766" cy="564840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401BA7F-5649-6B59-4372-73A9A532BBF7}"/>
              </a:ext>
            </a:extLst>
          </p:cNvPr>
          <p:cNvSpPr/>
          <p:nvPr/>
        </p:nvSpPr>
        <p:spPr>
          <a:xfrm>
            <a:off x="120156" y="1317750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42808"/>
              <a:gd name="adj5" fmla="val 544322"/>
              <a:gd name="adj6" fmla="val 2569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73264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63236-A4CA-14C0-42A8-3DF70E82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C2AE23E-2F9E-AEF5-6F9C-F8FA9E1B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57079" y="831600"/>
            <a:ext cx="9092233" cy="564495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C8E4DF-8E92-7AC5-94C2-86C54C6F8572}"/>
              </a:ext>
            </a:extLst>
          </p:cNvPr>
          <p:cNvSpPr/>
          <p:nvPr/>
        </p:nvSpPr>
        <p:spPr>
          <a:xfrm>
            <a:off x="5336934" y="1726815"/>
            <a:ext cx="1333948" cy="344244"/>
          </a:xfrm>
          <a:prstGeom prst="accentCallout2">
            <a:avLst>
              <a:gd name="adj1" fmla="val 48601"/>
              <a:gd name="adj2" fmla="val -3206"/>
              <a:gd name="adj3" fmla="val 48140"/>
              <a:gd name="adj4" fmla="val -20096"/>
              <a:gd name="adj5" fmla="val 249664"/>
              <a:gd name="adj6" fmla="val -831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0AF7180-98D6-3EB5-3589-0F4A895B396D}"/>
              </a:ext>
            </a:extLst>
          </p:cNvPr>
          <p:cNvSpPr/>
          <p:nvPr/>
        </p:nvSpPr>
        <p:spPr>
          <a:xfrm>
            <a:off x="9779396" y="960055"/>
            <a:ext cx="957734" cy="612648"/>
          </a:xfrm>
          <a:prstGeom prst="wedgeEllipseCallout">
            <a:avLst>
              <a:gd name="adj1" fmla="val -174962"/>
              <a:gd name="adj2" fmla="val 78224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112104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BDA34-FF58-0B69-2298-AB3FAC4D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4C1D52B-AD18-FEF3-6BAB-2017E76C7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09946" y="831600"/>
            <a:ext cx="9138683" cy="56737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C5A1DD9-F5E5-C028-98F2-91A87D171FAC}"/>
              </a:ext>
            </a:extLst>
          </p:cNvPr>
          <p:cNvSpPr/>
          <p:nvPr/>
        </p:nvSpPr>
        <p:spPr>
          <a:xfrm>
            <a:off x="0" y="1390177"/>
            <a:ext cx="1493380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20240"/>
              <a:gd name="adj5" fmla="val 502567"/>
              <a:gd name="adj6" fmla="val 2022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346722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515D2-C3DC-0236-4F18-ACBF6FF3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13554BE-34A8-ECD2-1EA7-8880D7871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791093" y="831600"/>
            <a:ext cx="9157538" cy="568549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8D64F23-B753-2184-9483-1C1C5A8CCD6F}"/>
              </a:ext>
            </a:extLst>
          </p:cNvPr>
          <p:cNvSpPr/>
          <p:nvPr/>
        </p:nvSpPr>
        <p:spPr>
          <a:xfrm>
            <a:off x="0" y="1285197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33937"/>
              <a:gd name="adj5" fmla="val 395610"/>
              <a:gd name="adj6" fmla="val 2438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01883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65D9D-77B9-0CAC-C25C-F4227370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A252546-393A-5D56-522E-D6E0E6002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19373" y="831600"/>
            <a:ext cx="9129258" cy="566793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7AF4A3A-CC32-9F63-618A-610BCC625E46}"/>
              </a:ext>
            </a:extLst>
          </p:cNvPr>
          <p:cNvSpPr/>
          <p:nvPr/>
        </p:nvSpPr>
        <p:spPr>
          <a:xfrm>
            <a:off x="5251903" y="1205966"/>
            <a:ext cx="1118795" cy="344244"/>
          </a:xfrm>
          <a:prstGeom prst="accentCallout2">
            <a:avLst>
              <a:gd name="adj1" fmla="val 48601"/>
              <a:gd name="adj2" fmla="val -4578"/>
              <a:gd name="adj3" fmla="val 48214"/>
              <a:gd name="adj4" fmla="val -27199"/>
              <a:gd name="adj5" fmla="val 375280"/>
              <a:gd name="adj6" fmla="val -174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2F231CA-09EA-92A3-08A4-4668D2A2D579}"/>
              </a:ext>
            </a:extLst>
          </p:cNvPr>
          <p:cNvSpPr/>
          <p:nvPr/>
        </p:nvSpPr>
        <p:spPr>
          <a:xfrm>
            <a:off x="9779396" y="960055"/>
            <a:ext cx="957734" cy="612648"/>
          </a:xfrm>
          <a:prstGeom prst="wedgeEllipseCallout">
            <a:avLst>
              <a:gd name="adj1" fmla="val -179883"/>
              <a:gd name="adj2" fmla="val 73454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90112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5B2F0-CB77-30F4-2605-8DE95856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296C07B-080F-C348-AE86-00E9F3899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57080" y="831600"/>
            <a:ext cx="9091551" cy="564452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406CB8-5E1A-7040-1B7D-2EAB18A0D776}"/>
              </a:ext>
            </a:extLst>
          </p:cNvPr>
          <p:cNvSpPr/>
          <p:nvPr/>
        </p:nvSpPr>
        <p:spPr>
          <a:xfrm>
            <a:off x="0" y="1252258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3028"/>
              <a:gd name="adj5" fmla="val 515166"/>
              <a:gd name="adj6" fmla="val 1890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3279784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30CC8-552B-9E50-FE57-44537D6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ADD1E09-F579-1AA8-3846-19AF1A135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56937" y="831600"/>
            <a:ext cx="9091694" cy="564461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6F715C-7818-7B95-5D10-BE1941D5D3C4}"/>
              </a:ext>
            </a:extLst>
          </p:cNvPr>
          <p:cNvSpPr/>
          <p:nvPr/>
        </p:nvSpPr>
        <p:spPr>
          <a:xfrm>
            <a:off x="61603" y="147224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3378"/>
              <a:gd name="adj5" fmla="val 335492"/>
              <a:gd name="adj6" fmla="val 2481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42591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Conocer los tipos de medios de transporte y su importancia.</a:t>
            </a:r>
          </a:p>
        </p:txBody>
      </p:sp>
    </p:spTree>
    <p:extLst>
      <p:ext uri="{BB962C8B-B14F-4D97-AF65-F5344CB8AC3E}">
        <p14:creationId xmlns:p14="http://schemas.microsoft.com/office/powerpoint/2010/main" val="430914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252D1-C67C-C328-900F-155AF128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20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59603EE-D332-0518-E85F-4D707CCB3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09946" y="831600"/>
            <a:ext cx="9138685" cy="56737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5221890-9373-EC93-825F-14DD91AAAD56}"/>
              </a:ext>
            </a:extLst>
          </p:cNvPr>
          <p:cNvSpPr/>
          <p:nvPr/>
        </p:nvSpPr>
        <p:spPr>
          <a:xfrm>
            <a:off x="4834541" y="1044204"/>
            <a:ext cx="1333948" cy="344244"/>
          </a:xfrm>
          <a:prstGeom prst="accentCallout2">
            <a:avLst>
              <a:gd name="adj1" fmla="val 42276"/>
              <a:gd name="adj2" fmla="val -4022"/>
              <a:gd name="adj3" fmla="val 41852"/>
              <a:gd name="adj4" fmla="val -26615"/>
              <a:gd name="adj5" fmla="val 451838"/>
              <a:gd name="adj6" fmla="val -1547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3F5EB32-A557-E15C-E46D-58C59542E866}"/>
              </a:ext>
            </a:extLst>
          </p:cNvPr>
          <p:cNvSpPr/>
          <p:nvPr/>
        </p:nvSpPr>
        <p:spPr>
          <a:xfrm>
            <a:off x="9779396" y="960055"/>
            <a:ext cx="957734" cy="612648"/>
          </a:xfrm>
          <a:prstGeom prst="wedgeEllipseCallout">
            <a:avLst>
              <a:gd name="adj1" fmla="val -200554"/>
              <a:gd name="adj2" fmla="val 73147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227291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7E574-38F9-EC22-E70C-B875AD97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65AECF6-F67F-F98F-72A1-11AA05123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811385" y="831600"/>
            <a:ext cx="9137246" cy="567289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D7924B1-985E-2544-BBAD-C97EA70082E9}"/>
              </a:ext>
            </a:extLst>
          </p:cNvPr>
          <p:cNvSpPr/>
          <p:nvPr/>
        </p:nvSpPr>
        <p:spPr>
          <a:xfrm>
            <a:off x="4492051" y="1372766"/>
            <a:ext cx="1352568" cy="344244"/>
          </a:xfrm>
          <a:prstGeom prst="accentCallout2">
            <a:avLst>
              <a:gd name="adj1" fmla="val 56816"/>
              <a:gd name="adj2" fmla="val -3855"/>
              <a:gd name="adj3" fmla="val 57203"/>
              <a:gd name="adj4" fmla="val -17152"/>
              <a:gd name="adj5" fmla="val 482593"/>
              <a:gd name="adj6" fmla="val -17989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3427007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68B9B-69EC-49BD-1801-7397458C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F6B7878-1477-29B0-53B6-8A73049C8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762812" y="831600"/>
            <a:ext cx="9185819" cy="570305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C3585BD-6806-C857-C094-67B2255637F1}"/>
              </a:ext>
            </a:extLst>
          </p:cNvPr>
          <p:cNvSpPr/>
          <p:nvPr/>
        </p:nvSpPr>
        <p:spPr>
          <a:xfrm>
            <a:off x="4761367" y="1283645"/>
            <a:ext cx="1333948" cy="344244"/>
          </a:xfrm>
          <a:prstGeom prst="accentCallout2">
            <a:avLst>
              <a:gd name="adj1" fmla="val 54078"/>
              <a:gd name="adj2" fmla="val -4695"/>
              <a:gd name="adj3" fmla="val 56816"/>
              <a:gd name="adj4" fmla="val -19613"/>
              <a:gd name="adj5" fmla="val 347961"/>
              <a:gd name="adj6" fmla="val -1779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77828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9D6B4-1FF4-4868-8922-E8ADB454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D64E2C1-8AF8-BDF4-BBEB-9B94BDD5E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3" b="6330"/>
          <a:stretch/>
        </p:blipFill>
        <p:spPr>
          <a:xfrm>
            <a:off x="1762812" y="831600"/>
            <a:ext cx="9185819" cy="570305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7C6EA19-22CD-1C78-8A9F-04A2261A1CCD}"/>
              </a:ext>
            </a:extLst>
          </p:cNvPr>
          <p:cNvSpPr/>
          <p:nvPr/>
        </p:nvSpPr>
        <p:spPr>
          <a:xfrm>
            <a:off x="4784112" y="1079648"/>
            <a:ext cx="1118795" cy="344244"/>
          </a:xfrm>
          <a:prstGeom prst="accentCallout2">
            <a:avLst>
              <a:gd name="adj1" fmla="val 48601"/>
              <a:gd name="adj2" fmla="val -5539"/>
              <a:gd name="adj3" fmla="val 48214"/>
              <a:gd name="adj4" fmla="val -32968"/>
              <a:gd name="adj5" fmla="val 463456"/>
              <a:gd name="adj6" fmla="val -2185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31010AA-0F16-C281-978D-FBAC4FB1A5D4}"/>
              </a:ext>
            </a:extLst>
          </p:cNvPr>
          <p:cNvSpPr/>
          <p:nvPr/>
        </p:nvSpPr>
        <p:spPr>
          <a:xfrm>
            <a:off x="9779396" y="960055"/>
            <a:ext cx="957734" cy="612648"/>
          </a:xfrm>
          <a:prstGeom prst="wedgeEllipseCallout">
            <a:avLst>
              <a:gd name="adj1" fmla="val -216302"/>
              <a:gd name="adj2" fmla="val 73916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17597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5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417184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control, sonido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A86538-B921-E2C3-1A84-10C7B36F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668" y="818680"/>
            <a:ext cx="7254240" cy="522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02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41475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838906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Aumentar la velocidad de la secuencia de encendido y apagado de los foquitos LED.</a:t>
            </a:r>
          </a:p>
          <a:p>
            <a:pPr lvl="0" algn="just"/>
            <a:r>
              <a:rPr lang="es-MX" dirty="0"/>
              <a:t>Hacer que los foquitos LED amarillos enciendan y apaguen de forma intermitente de forma alternada a los foquitos LED rojos.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271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las luces y claxon de un camión escolar, de tal manera que al presionar un botón pulsador enciende los LED delanteros, y traseros de forma intermitente, y al presionar otro botón pulsador emite un sonido a través de la bocina de la computadora.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C5CFD32-0909-8D3A-5C43-3CAF960E2947}"/>
              </a:ext>
            </a:extLst>
          </p:cNvPr>
          <p:cNvGrpSpPr/>
          <p:nvPr/>
        </p:nvGrpSpPr>
        <p:grpSpPr>
          <a:xfrm>
            <a:off x="4974425" y="225694"/>
            <a:ext cx="6677574" cy="5774939"/>
            <a:chOff x="245941" y="957214"/>
            <a:chExt cx="6677574" cy="5774939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F582226-C5B4-1109-C525-8AD5BC0D4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5" r="15375"/>
            <a:stretch/>
          </p:blipFill>
          <p:spPr>
            <a:xfrm>
              <a:off x="6033739" y="1122904"/>
              <a:ext cx="504072" cy="720000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C08AF62-9E47-395E-6B3E-DA4E1EAD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890" y="2082064"/>
              <a:ext cx="720000" cy="7200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B3C9C36-6A2C-CD96-2BB8-609EA970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53" y="1143291"/>
              <a:ext cx="432000" cy="599847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90CDE55-5515-6064-EA89-EB598A78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07" y="1143291"/>
              <a:ext cx="432000" cy="59984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4D123021-90DC-95C2-27DA-CE215E84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53" y="2130553"/>
              <a:ext cx="432000" cy="5998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B250276-47C9-DFB6-6C82-9D768E22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91" y="2303980"/>
              <a:ext cx="504000" cy="542557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4E8DB677-4053-501B-DB4A-E116BD760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07" y="2130553"/>
              <a:ext cx="432000" cy="599847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045C1F8-5471-981E-B365-F1A637DE8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895" y="1154879"/>
              <a:ext cx="432000" cy="59984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1C00E6E-C3A2-FA9E-0AA0-6B09D8D3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49" y="1154879"/>
              <a:ext cx="432000" cy="59984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B0F63AA-8356-9718-C3C9-38FE53CA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895" y="2142141"/>
              <a:ext cx="432000" cy="599847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1EE2C0C-5428-31A6-57FF-D02156D04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49" y="2142141"/>
              <a:ext cx="432000" cy="59984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0E115C8-8763-C558-FA10-6B9E32C7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420" y="2324520"/>
              <a:ext cx="504000" cy="542557"/>
            </a:xfrm>
            <a:prstGeom prst="rect">
              <a:avLst/>
            </a:prstGeom>
          </p:spPr>
        </p:pic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BDB2F99F-F788-9154-23EB-AD82BEE02159}"/>
                </a:ext>
              </a:extLst>
            </p:cNvPr>
            <p:cNvGrpSpPr/>
            <p:nvPr/>
          </p:nvGrpSpPr>
          <p:grpSpPr>
            <a:xfrm>
              <a:off x="1904968" y="1128116"/>
              <a:ext cx="1874000" cy="5501366"/>
              <a:chOff x="1646779" y="1128116"/>
              <a:chExt cx="1874000" cy="5501366"/>
            </a:xfrm>
          </p:grpSpPr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4D4F2BCD-B023-9FE3-1B93-2EDC8F915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708" y="1128117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0AB45295-E948-539D-6CB4-E73FF3349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708" y="2133019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478CD8B-A3A5-E0F8-4ED2-BADB66F3E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541" y="2135788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BD87E373-A082-578A-1DE8-7C3D7B906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612" y="1154879"/>
                <a:ext cx="360000" cy="659542"/>
              </a:xfrm>
              <a:prstGeom prst="rect">
                <a:avLst/>
              </a:prstGeom>
            </p:spPr>
          </p:pic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787DEB06-F105-F16B-4385-602C702A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541" y="1141545"/>
                <a:ext cx="360000" cy="659542"/>
              </a:xfrm>
              <a:prstGeom prst="rect">
                <a:avLst/>
              </a:prstGeom>
            </p:spPr>
          </p:pic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D3062A4E-41E5-40D2-7932-5CB7CAD4C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779" y="1128116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20752604-76E7-9965-2206-CC7E22E34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612" y="2135788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B9D9317E-11D1-9684-3980-9554586C4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779" y="2133018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9FC96F54-5685-94C1-A97A-3C1EEED60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6779" y="3107352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6EB555AE-B15E-104E-B9A3-173CDD494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0850" y="3107352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0BFDE3C6-A346-66CE-5BB6-EE35DC995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708" y="3107353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84EB98FE-61F9-812B-DB8B-BC809077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779" y="3107352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49" name="Imagen 48">
                <a:extLst>
                  <a:ext uri="{FF2B5EF4-FFF2-40B4-BE49-F238E27FC236}">
                    <a16:creationId xmlns:a16="http://schemas.microsoft.com/office/drawing/2014/main" id="{674DCB47-F9E3-2C2C-2739-1BAF286A3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708" y="4077348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127685B4-7298-6C31-5F52-54F99E3D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541" y="4080117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FBAC88AB-E18E-54FE-F502-1FCE60298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612" y="4080117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52" name="Imagen 51">
                <a:extLst>
                  <a:ext uri="{FF2B5EF4-FFF2-40B4-BE49-F238E27FC236}">
                    <a16:creationId xmlns:a16="http://schemas.microsoft.com/office/drawing/2014/main" id="{FEF3EF64-782E-62A3-3F14-EC2CFE9C3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779" y="4077347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EFF7A709-659A-7E24-A148-23D3EBCA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6779" y="5047342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13595125-953F-826B-EB6D-2EE96DFF6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0850" y="5047342"/>
                <a:ext cx="360000" cy="670154"/>
              </a:xfrm>
              <a:prstGeom prst="rect">
                <a:avLst/>
              </a:prstGeom>
            </p:spPr>
          </p:pic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68669D84-B7B3-15F3-F3B3-2566C2A26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708" y="5047343"/>
                <a:ext cx="360000" cy="672923"/>
              </a:xfrm>
              <a:prstGeom prst="rect">
                <a:avLst/>
              </a:prstGeom>
            </p:spPr>
          </p:pic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5B50CA81-34FB-6E49-4DC5-F13B7BE6B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779" y="5047342"/>
                <a:ext cx="360000" cy="672923"/>
              </a:xfrm>
              <a:prstGeom prst="rect">
                <a:avLst/>
              </a:prstGeom>
            </p:spPr>
          </p:pic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B5B3C605-A305-7537-2D62-24FB1F390A43}"/>
                  </a:ext>
                </a:extLst>
              </p:cNvPr>
              <p:cNvSpPr/>
              <p:nvPr/>
            </p:nvSpPr>
            <p:spPr>
              <a:xfrm>
                <a:off x="2510850" y="5927338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3CA55E5-080E-AF6A-BC4E-9FC1270DB5C9}"/>
                  </a:ext>
                </a:extLst>
              </p:cNvPr>
              <p:cNvSpPr/>
              <p:nvPr/>
            </p:nvSpPr>
            <p:spPr>
              <a:xfrm>
                <a:off x="2510850" y="622441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7641CC2E-5628-908E-14DA-CD3F4699452E}"/>
                  </a:ext>
                </a:extLst>
              </p:cNvPr>
              <p:cNvSpPr/>
              <p:nvPr/>
            </p:nvSpPr>
            <p:spPr>
              <a:xfrm>
                <a:off x="2510850" y="6521482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37B52A9A-D9BB-B95F-0582-5CEC36EF9A89}"/>
                </a:ext>
              </a:extLst>
            </p:cNvPr>
            <p:cNvSpPr txBox="1"/>
            <p:nvPr/>
          </p:nvSpPr>
          <p:spPr>
            <a:xfrm>
              <a:off x="1600048" y="228010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6F93128-84C5-9623-AC9F-7447550E6589}"/>
                </a:ext>
              </a:extLst>
            </p:cNvPr>
            <p:cNvSpPr txBox="1"/>
            <p:nvPr/>
          </p:nvSpPr>
          <p:spPr>
            <a:xfrm>
              <a:off x="1591302" y="32627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7776264-604D-2692-A71B-A8E622076207}"/>
                </a:ext>
              </a:extLst>
            </p:cNvPr>
            <p:cNvSpPr txBox="1"/>
            <p:nvPr/>
          </p:nvSpPr>
          <p:spPr>
            <a:xfrm>
              <a:off x="1598474" y="422775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3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D29F22B8-8F02-8CE1-DE27-FF064CF76871}"/>
                </a:ext>
              </a:extLst>
            </p:cNvPr>
            <p:cNvSpPr txBox="1"/>
            <p:nvPr/>
          </p:nvSpPr>
          <p:spPr>
            <a:xfrm>
              <a:off x="1590438" y="51977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4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138A36E-6160-9E7E-824A-0FD9ABDCCF02}"/>
                </a:ext>
              </a:extLst>
            </p:cNvPr>
            <p:cNvSpPr/>
            <p:nvPr/>
          </p:nvSpPr>
          <p:spPr>
            <a:xfrm>
              <a:off x="245941" y="972153"/>
              <a:ext cx="3600000" cy="57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73D49F9-455F-29EF-7B98-C72BDC239E51}"/>
                </a:ext>
              </a:extLst>
            </p:cNvPr>
            <p:cNvSpPr/>
            <p:nvPr/>
          </p:nvSpPr>
          <p:spPr>
            <a:xfrm>
              <a:off x="3845941" y="957214"/>
              <a:ext cx="3060000" cy="97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FF490526-8F76-C5FD-E1C8-67B216DFC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941" y="1925034"/>
              <a:ext cx="360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4F81C6EA-2765-B5E3-ED63-19702E46F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3515" y="3032680"/>
              <a:ext cx="306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D87ED0F-7E00-7A2D-2481-E3B66AD470CF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99" y="1957307"/>
              <a:ext cx="0" cy="10440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Imagen 59" descr="Imagen que contiene amarillo&#10;&#10;Descripción generada con confianza alta">
            <a:extLst>
              <a:ext uri="{FF2B5EF4-FFF2-40B4-BE49-F238E27FC236}">
                <a16:creationId xmlns:a16="http://schemas.microsoft.com/office/drawing/2014/main" id="{C94C3942-1E1B-CA45-EDB0-48FC9F03B2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92" y="3365907"/>
            <a:ext cx="2439881" cy="18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225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los medios de transporte?</a:t>
            </a:r>
          </a:p>
          <a:p>
            <a:r>
              <a:rPr lang="es-MX" dirty="0"/>
              <a:t>¿Qué pasaría si no hubiera medios de transporte?</a:t>
            </a:r>
          </a:p>
          <a:p>
            <a:r>
              <a:rPr lang="es-MX" dirty="0"/>
              <a:t>¿Qué tipos de medios de transporte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Medios de transporte: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https://www.youtube.com/watch?v=lM0p0Gu7r7E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249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8CB0C-C391-ACE0-8F12-82FBC4A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35B16A-DAE2-5D51-1C5D-A0823FA34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6" t="19451" r="15752" b="13098"/>
          <a:stretch/>
        </p:blipFill>
        <p:spPr>
          <a:xfrm>
            <a:off x="1517715" y="871369"/>
            <a:ext cx="9387215" cy="5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https://drive.google.com/drive/u/1/folders/1o5jovO71nuHFH5B9qiUJSvMlSEHsrJNO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https://drive.google.com/drive/folders/1hlGbsmV0WvoY23DclVgxmDwyBxUvBK1Z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91FF4E-589A-06AF-7FA8-B82ED0D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https://drive.google.com/drive/folders/192ngdVk9T9yyxARASkE7LCInA8Z7Z5b9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https://drive.google.com/drive/folders/1F6wrNswbVqb0W4r3CAZaysA9d-Zm9vTg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 descr="Imagen que contiene suelo, interior&#10;&#10;Descripción generada con confianza alta">
            <a:extLst>
              <a:ext uri="{FF2B5EF4-FFF2-40B4-BE49-F238E27FC236}">
                <a16:creationId xmlns:a16="http://schemas.microsoft.com/office/drawing/2014/main" id="{651F74DB-A925-8090-F0FE-CF9C52822E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t="12149" r="7562" b="3861"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52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596</Words>
  <Application>Microsoft Office PowerPoint</Application>
  <PresentationFormat>Panorámica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1" baseType="lpstr">
      <vt:lpstr>Arial</vt:lpstr>
      <vt:lpstr>Trebuchet MS</vt:lpstr>
      <vt:lpstr>Tema de Office</vt:lpstr>
      <vt:lpstr>CAMIÓN ESCOLAR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Paso 20</vt:lpstr>
      <vt:lpstr>Paso 21</vt:lpstr>
      <vt:lpstr>Paso 22</vt:lpstr>
      <vt:lpstr>Paso 23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139</cp:revision>
  <dcterms:created xsi:type="dcterms:W3CDTF">2017-08-15T18:33:09Z</dcterms:created>
  <dcterms:modified xsi:type="dcterms:W3CDTF">2022-10-26T17:45:18Z</dcterms:modified>
</cp:coreProperties>
</file>